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7556500" cy="10693400"/>
  <p:notesSz cx="6735763" cy="9866313"/>
  <p:embeddedFontLst>
    <p:embeddedFont>
      <p:font typeface="M Plus Rounded Black" panose="020B0600070205080204" charset="-128"/>
      <p:regular r:id="rId4"/>
    </p:embeddedFont>
    <p:embeddedFont>
      <p:font typeface="Noto Sans JP Bold" panose="020B0600070205080204" charset="-128"/>
      <p:regular r:id="rId5"/>
    </p:embeddedFont>
    <p:embeddedFont>
      <p:font typeface="UDモトヤシーダ" panose="020B0600070205080204" charset="-128"/>
      <p:regular r:id="rId6"/>
    </p:embeddedFont>
    <p:embeddedFont>
      <p:font typeface="けいふぉんと" panose="020B0600070205080204" charset="-128"/>
      <p:regular r:id="rId7"/>
    </p:embeddedFont>
    <p:embeddedFont>
      <p:font typeface="コーポレート・ロゴ Bold" panose="020B0600070205080204" charset="-128"/>
      <p:regular r:id="rId8"/>
    </p:embeddedFont>
    <p:embeddedFont>
      <p:font typeface="モトヤゴシックみやび" panose="020B0600070205080204" charset="-128"/>
      <p:regular r:id="rId9"/>
    </p:embeddedFont>
    <p:embeddedFont>
      <p:font typeface="JA Jayagiri Sans Rough" panose="020B0600070205080204" charset="0"/>
      <p:regular r:id="rId10"/>
    </p:embeddedFont>
    <p:embeddedFont>
      <p:font typeface="游ゴシック" panose="020B0400000000000000" pitchFamily="50" charset="-128"/>
      <p:regular r:id="rId11"/>
      <p:bold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139E7E-BC4A-4112-8742-CFA8F4878D5C}" v="6" dt="2025-03-04T04:44:21.3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66" d="100"/>
          <a:sy n="66" d="100"/>
        </p:scale>
        <p:origin x="2688" y="5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502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3DBD661B-C261-4902-9C05-F3CC4DBD2873}" type="datetimeFigureOut">
              <a:rPr kumimoji="1" lang="ja-JP" altLang="en-US" smtClean="0"/>
              <a:t>2025/3/6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92338" y="1233488"/>
            <a:ext cx="235108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0754" tIns="45377" rIns="90754" bIns="4537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5" y="9371286"/>
            <a:ext cx="2918830" cy="49502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E55C1195-26C0-4CF3-B707-922FC67718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562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sv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146992" y="-1373368"/>
            <a:ext cx="6395740" cy="5057523"/>
            <a:chOff x="0" y="0"/>
            <a:chExt cx="1027866" cy="812800"/>
          </a:xfrm>
        </p:grpSpPr>
        <p:sp>
          <p:nvSpPr>
            <p:cNvPr id="3" name="Freeform 3"/>
            <p:cNvSpPr/>
            <p:nvPr/>
          </p:nvSpPr>
          <p:spPr>
            <a:xfrm>
              <a:off x="40298" y="21816"/>
              <a:ext cx="947271" cy="769167"/>
            </a:xfrm>
            <a:custGeom>
              <a:avLst/>
              <a:gdLst/>
              <a:ahLst/>
              <a:cxnLst/>
              <a:rect l="l" t="t" r="r" b="b"/>
              <a:pathLst>
                <a:path w="947271" h="769167">
                  <a:moveTo>
                    <a:pt x="534626" y="29787"/>
                  </a:moveTo>
                  <a:lnTo>
                    <a:pt x="560150" y="51383"/>
                  </a:lnTo>
                  <a:cubicBezTo>
                    <a:pt x="599430" y="84616"/>
                    <a:pt x="649569" y="102226"/>
                    <a:pt x="701004" y="100851"/>
                  </a:cubicBezTo>
                  <a:lnTo>
                    <a:pt x="757177" y="99350"/>
                  </a:lnTo>
                  <a:cubicBezTo>
                    <a:pt x="777834" y="98798"/>
                    <a:pt x="797793" y="106847"/>
                    <a:pt x="812288" y="121576"/>
                  </a:cubicBezTo>
                  <a:cubicBezTo>
                    <a:pt x="826783" y="136304"/>
                    <a:pt x="834512" y="156389"/>
                    <a:pt x="833629" y="177035"/>
                  </a:cubicBezTo>
                  <a:lnTo>
                    <a:pt x="833155" y="188123"/>
                  </a:lnTo>
                  <a:cubicBezTo>
                    <a:pt x="831023" y="238030"/>
                    <a:pt x="853821" y="285737"/>
                    <a:pt x="893993" y="315426"/>
                  </a:cubicBezTo>
                  <a:lnTo>
                    <a:pt x="923319" y="337100"/>
                  </a:lnTo>
                  <a:cubicBezTo>
                    <a:pt x="938383" y="348233"/>
                    <a:pt x="947270" y="365853"/>
                    <a:pt x="947270" y="384584"/>
                  </a:cubicBezTo>
                  <a:cubicBezTo>
                    <a:pt x="947270" y="403315"/>
                    <a:pt x="938383" y="420935"/>
                    <a:pt x="923319" y="432068"/>
                  </a:cubicBezTo>
                  <a:lnTo>
                    <a:pt x="893993" y="453742"/>
                  </a:lnTo>
                  <a:cubicBezTo>
                    <a:pt x="853821" y="483431"/>
                    <a:pt x="831023" y="531138"/>
                    <a:pt x="833155" y="581045"/>
                  </a:cubicBezTo>
                  <a:lnTo>
                    <a:pt x="833629" y="592133"/>
                  </a:lnTo>
                  <a:cubicBezTo>
                    <a:pt x="834512" y="612779"/>
                    <a:pt x="826783" y="632864"/>
                    <a:pt x="812288" y="647592"/>
                  </a:cubicBezTo>
                  <a:cubicBezTo>
                    <a:pt x="797793" y="662321"/>
                    <a:pt x="777834" y="670370"/>
                    <a:pt x="757177" y="669818"/>
                  </a:cubicBezTo>
                  <a:lnTo>
                    <a:pt x="701004" y="668317"/>
                  </a:lnTo>
                  <a:cubicBezTo>
                    <a:pt x="649569" y="666942"/>
                    <a:pt x="599430" y="684552"/>
                    <a:pt x="560150" y="717785"/>
                  </a:cubicBezTo>
                  <a:lnTo>
                    <a:pt x="534626" y="739381"/>
                  </a:lnTo>
                  <a:cubicBezTo>
                    <a:pt x="499420" y="769168"/>
                    <a:pt x="447850" y="769168"/>
                    <a:pt x="412645" y="739381"/>
                  </a:cubicBezTo>
                  <a:lnTo>
                    <a:pt x="387120" y="717785"/>
                  </a:lnTo>
                  <a:cubicBezTo>
                    <a:pt x="347841" y="684552"/>
                    <a:pt x="297701" y="666942"/>
                    <a:pt x="246267" y="668317"/>
                  </a:cubicBezTo>
                  <a:lnTo>
                    <a:pt x="190093" y="669818"/>
                  </a:lnTo>
                  <a:cubicBezTo>
                    <a:pt x="169436" y="670370"/>
                    <a:pt x="149477" y="662321"/>
                    <a:pt x="134982" y="647592"/>
                  </a:cubicBezTo>
                  <a:cubicBezTo>
                    <a:pt x="120487" y="632864"/>
                    <a:pt x="112758" y="612779"/>
                    <a:pt x="113641" y="592133"/>
                  </a:cubicBezTo>
                  <a:lnTo>
                    <a:pt x="114115" y="581045"/>
                  </a:lnTo>
                  <a:cubicBezTo>
                    <a:pt x="116248" y="531138"/>
                    <a:pt x="93449" y="483431"/>
                    <a:pt x="53277" y="453742"/>
                  </a:cubicBezTo>
                  <a:lnTo>
                    <a:pt x="23951" y="432068"/>
                  </a:lnTo>
                  <a:cubicBezTo>
                    <a:pt x="8887" y="420935"/>
                    <a:pt x="0" y="403315"/>
                    <a:pt x="0" y="384584"/>
                  </a:cubicBezTo>
                  <a:cubicBezTo>
                    <a:pt x="0" y="365853"/>
                    <a:pt x="8887" y="348233"/>
                    <a:pt x="23951" y="337100"/>
                  </a:cubicBezTo>
                  <a:lnTo>
                    <a:pt x="53277" y="315426"/>
                  </a:lnTo>
                  <a:cubicBezTo>
                    <a:pt x="93449" y="285737"/>
                    <a:pt x="116248" y="238030"/>
                    <a:pt x="114115" y="188123"/>
                  </a:cubicBezTo>
                  <a:lnTo>
                    <a:pt x="113641" y="177035"/>
                  </a:lnTo>
                  <a:cubicBezTo>
                    <a:pt x="112758" y="156389"/>
                    <a:pt x="120487" y="136304"/>
                    <a:pt x="134982" y="121576"/>
                  </a:cubicBezTo>
                  <a:cubicBezTo>
                    <a:pt x="149477" y="106847"/>
                    <a:pt x="169436" y="98798"/>
                    <a:pt x="190093" y="99350"/>
                  </a:cubicBezTo>
                  <a:lnTo>
                    <a:pt x="246267" y="100851"/>
                  </a:lnTo>
                  <a:cubicBezTo>
                    <a:pt x="297701" y="102226"/>
                    <a:pt x="347841" y="84616"/>
                    <a:pt x="387120" y="51383"/>
                  </a:cubicBezTo>
                  <a:lnTo>
                    <a:pt x="412645" y="29787"/>
                  </a:lnTo>
                  <a:cubicBezTo>
                    <a:pt x="447850" y="0"/>
                    <a:pt x="499420" y="0"/>
                    <a:pt x="534626" y="29787"/>
                  </a:cubicBezTo>
                  <a:close/>
                </a:path>
              </a:pathLst>
            </a:custGeom>
            <a:solidFill>
              <a:srgbClr val="FFDA69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60604" y="98425"/>
              <a:ext cx="706658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3605796" y="-2180032"/>
            <a:ext cx="6395740" cy="5057523"/>
            <a:chOff x="0" y="0"/>
            <a:chExt cx="1027866" cy="812800"/>
          </a:xfrm>
        </p:grpSpPr>
        <p:sp>
          <p:nvSpPr>
            <p:cNvPr id="6" name="Freeform 6"/>
            <p:cNvSpPr/>
            <p:nvPr/>
          </p:nvSpPr>
          <p:spPr>
            <a:xfrm>
              <a:off x="40298" y="21816"/>
              <a:ext cx="947271" cy="769167"/>
            </a:xfrm>
            <a:custGeom>
              <a:avLst/>
              <a:gdLst/>
              <a:ahLst/>
              <a:cxnLst/>
              <a:rect l="l" t="t" r="r" b="b"/>
              <a:pathLst>
                <a:path w="947271" h="769167">
                  <a:moveTo>
                    <a:pt x="534626" y="29787"/>
                  </a:moveTo>
                  <a:lnTo>
                    <a:pt x="560150" y="51383"/>
                  </a:lnTo>
                  <a:cubicBezTo>
                    <a:pt x="599430" y="84616"/>
                    <a:pt x="649569" y="102226"/>
                    <a:pt x="701004" y="100851"/>
                  </a:cubicBezTo>
                  <a:lnTo>
                    <a:pt x="757177" y="99350"/>
                  </a:lnTo>
                  <a:cubicBezTo>
                    <a:pt x="777834" y="98798"/>
                    <a:pt x="797793" y="106847"/>
                    <a:pt x="812288" y="121576"/>
                  </a:cubicBezTo>
                  <a:cubicBezTo>
                    <a:pt x="826783" y="136304"/>
                    <a:pt x="834512" y="156389"/>
                    <a:pt x="833629" y="177035"/>
                  </a:cubicBezTo>
                  <a:lnTo>
                    <a:pt x="833155" y="188123"/>
                  </a:lnTo>
                  <a:cubicBezTo>
                    <a:pt x="831023" y="238030"/>
                    <a:pt x="853821" y="285737"/>
                    <a:pt x="893993" y="315426"/>
                  </a:cubicBezTo>
                  <a:lnTo>
                    <a:pt x="923319" y="337100"/>
                  </a:lnTo>
                  <a:cubicBezTo>
                    <a:pt x="938383" y="348233"/>
                    <a:pt x="947270" y="365853"/>
                    <a:pt x="947270" y="384584"/>
                  </a:cubicBezTo>
                  <a:cubicBezTo>
                    <a:pt x="947270" y="403315"/>
                    <a:pt x="938383" y="420935"/>
                    <a:pt x="923319" y="432068"/>
                  </a:cubicBezTo>
                  <a:lnTo>
                    <a:pt x="893993" y="453742"/>
                  </a:lnTo>
                  <a:cubicBezTo>
                    <a:pt x="853821" y="483431"/>
                    <a:pt x="831023" y="531138"/>
                    <a:pt x="833155" y="581045"/>
                  </a:cubicBezTo>
                  <a:lnTo>
                    <a:pt x="833629" y="592133"/>
                  </a:lnTo>
                  <a:cubicBezTo>
                    <a:pt x="834512" y="612779"/>
                    <a:pt x="826783" y="632864"/>
                    <a:pt x="812288" y="647592"/>
                  </a:cubicBezTo>
                  <a:cubicBezTo>
                    <a:pt x="797793" y="662321"/>
                    <a:pt x="777834" y="670370"/>
                    <a:pt x="757177" y="669818"/>
                  </a:cubicBezTo>
                  <a:lnTo>
                    <a:pt x="701004" y="668317"/>
                  </a:lnTo>
                  <a:cubicBezTo>
                    <a:pt x="649569" y="666942"/>
                    <a:pt x="599430" y="684552"/>
                    <a:pt x="560150" y="717785"/>
                  </a:cubicBezTo>
                  <a:lnTo>
                    <a:pt x="534626" y="739381"/>
                  </a:lnTo>
                  <a:cubicBezTo>
                    <a:pt x="499420" y="769168"/>
                    <a:pt x="447850" y="769168"/>
                    <a:pt x="412645" y="739381"/>
                  </a:cubicBezTo>
                  <a:lnTo>
                    <a:pt x="387120" y="717785"/>
                  </a:lnTo>
                  <a:cubicBezTo>
                    <a:pt x="347841" y="684552"/>
                    <a:pt x="297701" y="666942"/>
                    <a:pt x="246267" y="668317"/>
                  </a:cubicBezTo>
                  <a:lnTo>
                    <a:pt x="190093" y="669818"/>
                  </a:lnTo>
                  <a:cubicBezTo>
                    <a:pt x="169436" y="670370"/>
                    <a:pt x="149477" y="662321"/>
                    <a:pt x="134982" y="647592"/>
                  </a:cubicBezTo>
                  <a:cubicBezTo>
                    <a:pt x="120487" y="632864"/>
                    <a:pt x="112758" y="612779"/>
                    <a:pt x="113641" y="592133"/>
                  </a:cubicBezTo>
                  <a:lnTo>
                    <a:pt x="114115" y="581045"/>
                  </a:lnTo>
                  <a:cubicBezTo>
                    <a:pt x="116248" y="531138"/>
                    <a:pt x="93449" y="483431"/>
                    <a:pt x="53277" y="453742"/>
                  </a:cubicBezTo>
                  <a:lnTo>
                    <a:pt x="23951" y="432068"/>
                  </a:lnTo>
                  <a:cubicBezTo>
                    <a:pt x="8887" y="420935"/>
                    <a:pt x="0" y="403315"/>
                    <a:pt x="0" y="384584"/>
                  </a:cubicBezTo>
                  <a:cubicBezTo>
                    <a:pt x="0" y="365853"/>
                    <a:pt x="8887" y="348233"/>
                    <a:pt x="23951" y="337100"/>
                  </a:cubicBezTo>
                  <a:lnTo>
                    <a:pt x="53277" y="315426"/>
                  </a:lnTo>
                  <a:cubicBezTo>
                    <a:pt x="93449" y="285737"/>
                    <a:pt x="116248" y="238030"/>
                    <a:pt x="114115" y="188123"/>
                  </a:cubicBezTo>
                  <a:lnTo>
                    <a:pt x="113641" y="177035"/>
                  </a:lnTo>
                  <a:cubicBezTo>
                    <a:pt x="112758" y="156389"/>
                    <a:pt x="120487" y="136304"/>
                    <a:pt x="134982" y="121576"/>
                  </a:cubicBezTo>
                  <a:cubicBezTo>
                    <a:pt x="149477" y="106847"/>
                    <a:pt x="169436" y="98798"/>
                    <a:pt x="190093" y="99350"/>
                  </a:cubicBezTo>
                  <a:lnTo>
                    <a:pt x="246267" y="100851"/>
                  </a:lnTo>
                  <a:cubicBezTo>
                    <a:pt x="297701" y="102226"/>
                    <a:pt x="347841" y="84616"/>
                    <a:pt x="387120" y="51383"/>
                  </a:cubicBezTo>
                  <a:lnTo>
                    <a:pt x="412645" y="29787"/>
                  </a:lnTo>
                  <a:cubicBezTo>
                    <a:pt x="447850" y="0"/>
                    <a:pt x="499420" y="0"/>
                    <a:pt x="534626" y="29787"/>
                  </a:cubicBezTo>
                  <a:close/>
                </a:path>
              </a:pathLst>
            </a:custGeom>
            <a:solidFill>
              <a:srgbClr val="CAEBEA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60604" y="98425"/>
              <a:ext cx="706658" cy="58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138279" y="2453566"/>
            <a:ext cx="6032924" cy="5844445"/>
            <a:chOff x="0" y="0"/>
            <a:chExt cx="969558" cy="939267"/>
          </a:xfrm>
        </p:grpSpPr>
        <p:sp>
          <p:nvSpPr>
            <p:cNvPr id="9" name="Freeform 9"/>
            <p:cNvSpPr/>
            <p:nvPr/>
          </p:nvSpPr>
          <p:spPr>
            <a:xfrm>
              <a:off x="37569" y="35976"/>
              <a:ext cx="894420" cy="867316"/>
            </a:xfrm>
            <a:custGeom>
              <a:avLst/>
              <a:gdLst/>
              <a:ahLst/>
              <a:cxnLst/>
              <a:rect l="l" t="t" r="r" b="b"/>
              <a:pathLst>
                <a:path w="894420" h="867316">
                  <a:moveTo>
                    <a:pt x="506016" y="24978"/>
                  </a:moveTo>
                  <a:lnTo>
                    <a:pt x="527542" y="47290"/>
                  </a:lnTo>
                  <a:cubicBezTo>
                    <a:pt x="564982" y="86098"/>
                    <a:pt x="617104" y="107237"/>
                    <a:pt x="670998" y="105472"/>
                  </a:cubicBezTo>
                  <a:lnTo>
                    <a:pt x="705349" y="104348"/>
                  </a:lnTo>
                  <a:cubicBezTo>
                    <a:pt x="727260" y="103631"/>
                    <a:pt x="748486" y="112032"/>
                    <a:pt x="763971" y="127550"/>
                  </a:cubicBezTo>
                  <a:cubicBezTo>
                    <a:pt x="779456" y="143068"/>
                    <a:pt x="787812" y="164312"/>
                    <a:pt x="787047" y="186221"/>
                  </a:cubicBezTo>
                  <a:lnTo>
                    <a:pt x="786071" y="214222"/>
                  </a:lnTo>
                  <a:cubicBezTo>
                    <a:pt x="784198" y="267897"/>
                    <a:pt x="806090" y="319666"/>
                    <a:pt x="845903" y="355713"/>
                  </a:cubicBezTo>
                  <a:lnTo>
                    <a:pt x="869204" y="376811"/>
                  </a:lnTo>
                  <a:cubicBezTo>
                    <a:pt x="885260" y="391348"/>
                    <a:pt x="894420" y="411998"/>
                    <a:pt x="894420" y="433658"/>
                  </a:cubicBezTo>
                  <a:cubicBezTo>
                    <a:pt x="894420" y="455317"/>
                    <a:pt x="885260" y="475967"/>
                    <a:pt x="869204" y="490504"/>
                  </a:cubicBezTo>
                  <a:lnTo>
                    <a:pt x="845903" y="511602"/>
                  </a:lnTo>
                  <a:cubicBezTo>
                    <a:pt x="806090" y="547649"/>
                    <a:pt x="784198" y="599418"/>
                    <a:pt x="786071" y="653093"/>
                  </a:cubicBezTo>
                  <a:lnTo>
                    <a:pt x="787047" y="681093"/>
                  </a:lnTo>
                  <a:cubicBezTo>
                    <a:pt x="787812" y="703002"/>
                    <a:pt x="779456" y="724247"/>
                    <a:pt x="763971" y="739765"/>
                  </a:cubicBezTo>
                  <a:cubicBezTo>
                    <a:pt x="748486" y="755283"/>
                    <a:pt x="727260" y="763684"/>
                    <a:pt x="705349" y="762967"/>
                  </a:cubicBezTo>
                  <a:lnTo>
                    <a:pt x="670998" y="761842"/>
                  </a:lnTo>
                  <a:cubicBezTo>
                    <a:pt x="617104" y="760078"/>
                    <a:pt x="564982" y="781217"/>
                    <a:pt x="527542" y="820025"/>
                  </a:cubicBezTo>
                  <a:lnTo>
                    <a:pt x="506016" y="842337"/>
                  </a:lnTo>
                  <a:cubicBezTo>
                    <a:pt x="490616" y="858299"/>
                    <a:pt x="469389" y="867316"/>
                    <a:pt x="447210" y="867316"/>
                  </a:cubicBezTo>
                  <a:cubicBezTo>
                    <a:pt x="425030" y="867316"/>
                    <a:pt x="403804" y="858299"/>
                    <a:pt x="388404" y="842337"/>
                  </a:cubicBezTo>
                  <a:lnTo>
                    <a:pt x="366878" y="820025"/>
                  </a:lnTo>
                  <a:cubicBezTo>
                    <a:pt x="329438" y="781217"/>
                    <a:pt x="277316" y="760078"/>
                    <a:pt x="223421" y="761842"/>
                  </a:cubicBezTo>
                  <a:lnTo>
                    <a:pt x="189070" y="762967"/>
                  </a:lnTo>
                  <a:cubicBezTo>
                    <a:pt x="167160" y="763684"/>
                    <a:pt x="145933" y="755283"/>
                    <a:pt x="130448" y="739765"/>
                  </a:cubicBezTo>
                  <a:cubicBezTo>
                    <a:pt x="114964" y="724247"/>
                    <a:pt x="106608" y="703002"/>
                    <a:pt x="107372" y="681093"/>
                  </a:cubicBezTo>
                  <a:lnTo>
                    <a:pt x="108349" y="653093"/>
                  </a:lnTo>
                  <a:cubicBezTo>
                    <a:pt x="110222" y="599418"/>
                    <a:pt x="88330" y="547649"/>
                    <a:pt x="48517" y="511602"/>
                  </a:cubicBezTo>
                  <a:lnTo>
                    <a:pt x="25216" y="490504"/>
                  </a:lnTo>
                  <a:cubicBezTo>
                    <a:pt x="9160" y="475967"/>
                    <a:pt x="0" y="455317"/>
                    <a:pt x="0" y="433658"/>
                  </a:cubicBezTo>
                  <a:cubicBezTo>
                    <a:pt x="0" y="411998"/>
                    <a:pt x="9160" y="391348"/>
                    <a:pt x="25216" y="376811"/>
                  </a:cubicBezTo>
                  <a:lnTo>
                    <a:pt x="48517" y="355713"/>
                  </a:lnTo>
                  <a:cubicBezTo>
                    <a:pt x="88330" y="319666"/>
                    <a:pt x="110222" y="267897"/>
                    <a:pt x="108349" y="214222"/>
                  </a:cubicBezTo>
                  <a:lnTo>
                    <a:pt x="107372" y="186221"/>
                  </a:lnTo>
                  <a:cubicBezTo>
                    <a:pt x="106608" y="164312"/>
                    <a:pt x="114964" y="143068"/>
                    <a:pt x="130448" y="127550"/>
                  </a:cubicBezTo>
                  <a:cubicBezTo>
                    <a:pt x="145933" y="112032"/>
                    <a:pt x="167160" y="103631"/>
                    <a:pt x="189070" y="104348"/>
                  </a:cubicBezTo>
                  <a:lnTo>
                    <a:pt x="223421" y="105472"/>
                  </a:lnTo>
                  <a:cubicBezTo>
                    <a:pt x="277316" y="107237"/>
                    <a:pt x="329438" y="86098"/>
                    <a:pt x="366878" y="47290"/>
                  </a:cubicBezTo>
                  <a:lnTo>
                    <a:pt x="388404" y="24978"/>
                  </a:lnTo>
                  <a:cubicBezTo>
                    <a:pt x="403804" y="9016"/>
                    <a:pt x="425030" y="0"/>
                    <a:pt x="447210" y="0"/>
                  </a:cubicBezTo>
                  <a:cubicBezTo>
                    <a:pt x="469389" y="0"/>
                    <a:pt x="490616" y="9016"/>
                    <a:pt x="506016" y="24978"/>
                  </a:cubicBezTo>
                  <a:close/>
                </a:path>
              </a:pathLst>
            </a:custGeom>
            <a:solidFill>
              <a:srgbClr val="CAEBEA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51493" y="118185"/>
              <a:ext cx="666571" cy="674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5892926" y="6389625"/>
            <a:ext cx="539357" cy="544060"/>
          </a:xfrm>
          <a:custGeom>
            <a:avLst/>
            <a:gdLst/>
            <a:ahLst/>
            <a:cxnLst/>
            <a:rect l="l" t="t" r="r" b="b"/>
            <a:pathLst>
              <a:path w="539357" h="544060">
                <a:moveTo>
                  <a:pt x="0" y="0"/>
                </a:moveTo>
                <a:lnTo>
                  <a:pt x="539357" y="0"/>
                </a:lnTo>
                <a:lnTo>
                  <a:pt x="539357" y="544060"/>
                </a:lnTo>
                <a:lnTo>
                  <a:pt x="0" y="5440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222956" y="643445"/>
            <a:ext cx="5721925" cy="6364647"/>
            <a:chOff x="687070" y="247650"/>
            <a:chExt cx="11148060" cy="12400280"/>
          </a:xfrm>
        </p:grpSpPr>
        <p:sp>
          <p:nvSpPr>
            <p:cNvPr id="13" name="Freeform 13"/>
            <p:cNvSpPr/>
            <p:nvPr/>
          </p:nvSpPr>
          <p:spPr>
            <a:xfrm>
              <a:off x="687070" y="247650"/>
              <a:ext cx="11148061" cy="12400280"/>
            </a:xfrm>
            <a:custGeom>
              <a:avLst/>
              <a:gdLst/>
              <a:ahLst/>
              <a:cxnLst/>
              <a:rect l="l" t="t" r="r" b="b"/>
              <a:pathLst>
                <a:path w="11148061" h="12400280">
                  <a:moveTo>
                    <a:pt x="9215120" y="1497330"/>
                  </a:moveTo>
                  <a:cubicBezTo>
                    <a:pt x="8773160" y="972820"/>
                    <a:pt x="8234680" y="508000"/>
                    <a:pt x="7590790" y="252730"/>
                  </a:cubicBezTo>
                  <a:cubicBezTo>
                    <a:pt x="7132320" y="71120"/>
                    <a:pt x="6633210" y="0"/>
                    <a:pt x="6139180" y="6350"/>
                  </a:cubicBezTo>
                  <a:cubicBezTo>
                    <a:pt x="4053840" y="36830"/>
                    <a:pt x="2157730" y="1490980"/>
                    <a:pt x="1289050" y="3346450"/>
                  </a:cubicBezTo>
                  <a:cubicBezTo>
                    <a:pt x="527050" y="4977130"/>
                    <a:pt x="0" y="7792720"/>
                    <a:pt x="680720" y="9457690"/>
                  </a:cubicBezTo>
                  <a:cubicBezTo>
                    <a:pt x="1360170" y="11122661"/>
                    <a:pt x="2499360" y="12005311"/>
                    <a:pt x="4248150" y="12081511"/>
                  </a:cubicBezTo>
                  <a:cubicBezTo>
                    <a:pt x="7001510" y="12400280"/>
                    <a:pt x="9088120" y="10502901"/>
                    <a:pt x="10118091" y="8309611"/>
                  </a:cubicBezTo>
                  <a:cubicBezTo>
                    <a:pt x="11148061" y="6116320"/>
                    <a:pt x="10782300" y="3361691"/>
                    <a:pt x="9215121" y="1497330"/>
                  </a:cubicBezTo>
                  <a:close/>
                </a:path>
              </a:pathLst>
            </a:custGeom>
            <a:blipFill>
              <a:blip r:embed="rId4"/>
              <a:stretch>
                <a:fillRect l="-68125" t="-2044" r="-54825" b="2044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766865" y="6083952"/>
            <a:ext cx="1276190" cy="641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151"/>
              </a:lnSpc>
              <a:spcBef>
                <a:spcPct val="0"/>
              </a:spcBef>
            </a:pPr>
            <a:r>
              <a:rPr lang="en-US" sz="3679" spc="-228">
                <a:solidFill>
                  <a:srgbClr val="263764"/>
                </a:solidFill>
                <a:latin typeface="JA Jayagiri Sans Rough"/>
                <a:ea typeface="JA Jayagiri Sans Rough"/>
                <a:cs typeface="JA Jayagiri Sans Rough"/>
                <a:sym typeface="JA Jayagiri Sans Rough"/>
              </a:rPr>
              <a:t>2025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083919" y="5577023"/>
            <a:ext cx="2783760" cy="1658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3418"/>
              </a:lnSpc>
              <a:spcBef>
                <a:spcPct val="0"/>
              </a:spcBef>
            </a:pPr>
            <a:r>
              <a:rPr lang="en-US" sz="9584" spc="-421" dirty="0">
                <a:solidFill>
                  <a:srgbClr val="1E1E39"/>
                </a:solidFill>
                <a:latin typeface="JA Jayagiri Sans Rough"/>
                <a:ea typeface="JA Jayagiri Sans Rough"/>
                <a:cs typeface="JA Jayagiri Sans Rough"/>
                <a:sym typeface="JA Jayagiri Sans Rough"/>
              </a:rPr>
              <a:t>0.00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-2249823" y="5416438"/>
            <a:ext cx="4499645" cy="2732306"/>
            <a:chOff x="0" y="0"/>
            <a:chExt cx="1317744" cy="800170"/>
          </a:xfrm>
        </p:grpSpPr>
        <p:sp>
          <p:nvSpPr>
            <p:cNvPr id="17" name="Freeform 17"/>
            <p:cNvSpPr/>
            <p:nvPr/>
          </p:nvSpPr>
          <p:spPr>
            <a:xfrm>
              <a:off x="66124" y="24073"/>
              <a:ext cx="1185496" cy="752023"/>
            </a:xfrm>
            <a:custGeom>
              <a:avLst/>
              <a:gdLst/>
              <a:ahLst/>
              <a:cxnLst/>
              <a:rect l="l" t="t" r="r" b="b"/>
              <a:pathLst>
                <a:path w="1185496" h="752023">
                  <a:moveTo>
                    <a:pt x="687300" y="37358"/>
                  </a:moveTo>
                  <a:lnTo>
                    <a:pt x="687300" y="37358"/>
                  </a:lnTo>
                  <a:cubicBezTo>
                    <a:pt x="748911" y="77387"/>
                    <a:pt x="821127" y="97983"/>
                    <a:pt x="894584" y="96476"/>
                  </a:cubicBezTo>
                  <a:lnTo>
                    <a:pt x="974491" y="94836"/>
                  </a:lnTo>
                  <a:cubicBezTo>
                    <a:pt x="996202" y="94390"/>
                    <a:pt x="1017116" y="103017"/>
                    <a:pt x="1032199" y="118639"/>
                  </a:cubicBezTo>
                  <a:cubicBezTo>
                    <a:pt x="1047283" y="134261"/>
                    <a:pt x="1055170" y="155464"/>
                    <a:pt x="1053963" y="177146"/>
                  </a:cubicBezTo>
                  <a:lnTo>
                    <a:pt x="1053963" y="177146"/>
                  </a:lnTo>
                  <a:cubicBezTo>
                    <a:pt x="1051098" y="228623"/>
                    <a:pt x="1077647" y="277278"/>
                    <a:pt x="1122486" y="302725"/>
                  </a:cubicBezTo>
                  <a:lnTo>
                    <a:pt x="1152859" y="319963"/>
                  </a:lnTo>
                  <a:cubicBezTo>
                    <a:pt x="1173032" y="331411"/>
                    <a:pt x="1185496" y="352817"/>
                    <a:pt x="1185496" y="376012"/>
                  </a:cubicBezTo>
                  <a:cubicBezTo>
                    <a:pt x="1185496" y="399207"/>
                    <a:pt x="1173032" y="420613"/>
                    <a:pt x="1152859" y="432061"/>
                  </a:cubicBezTo>
                  <a:lnTo>
                    <a:pt x="1122486" y="449298"/>
                  </a:lnTo>
                  <a:cubicBezTo>
                    <a:pt x="1077647" y="474746"/>
                    <a:pt x="1051098" y="523401"/>
                    <a:pt x="1053963" y="574878"/>
                  </a:cubicBezTo>
                  <a:lnTo>
                    <a:pt x="1053963" y="574878"/>
                  </a:lnTo>
                  <a:cubicBezTo>
                    <a:pt x="1055170" y="596559"/>
                    <a:pt x="1047283" y="617763"/>
                    <a:pt x="1032199" y="633385"/>
                  </a:cubicBezTo>
                  <a:cubicBezTo>
                    <a:pt x="1017116" y="649007"/>
                    <a:pt x="996202" y="657633"/>
                    <a:pt x="974491" y="657187"/>
                  </a:cubicBezTo>
                  <a:lnTo>
                    <a:pt x="894584" y="655548"/>
                  </a:lnTo>
                  <a:cubicBezTo>
                    <a:pt x="821127" y="654040"/>
                    <a:pt x="748911" y="674636"/>
                    <a:pt x="687300" y="714665"/>
                  </a:cubicBezTo>
                  <a:lnTo>
                    <a:pt x="687300" y="714665"/>
                  </a:lnTo>
                  <a:cubicBezTo>
                    <a:pt x="629800" y="752023"/>
                    <a:pt x="555695" y="752023"/>
                    <a:pt x="498196" y="714665"/>
                  </a:cubicBezTo>
                  <a:lnTo>
                    <a:pt x="498196" y="714665"/>
                  </a:lnTo>
                  <a:cubicBezTo>
                    <a:pt x="436585" y="674636"/>
                    <a:pt x="364369" y="654040"/>
                    <a:pt x="290911" y="655548"/>
                  </a:cubicBezTo>
                  <a:lnTo>
                    <a:pt x="211004" y="657187"/>
                  </a:lnTo>
                  <a:cubicBezTo>
                    <a:pt x="189293" y="657633"/>
                    <a:pt x="168380" y="649007"/>
                    <a:pt x="153296" y="633385"/>
                  </a:cubicBezTo>
                  <a:cubicBezTo>
                    <a:pt x="138213" y="617763"/>
                    <a:pt x="130325" y="596559"/>
                    <a:pt x="131532" y="574878"/>
                  </a:cubicBezTo>
                  <a:lnTo>
                    <a:pt x="131532" y="574878"/>
                  </a:lnTo>
                  <a:cubicBezTo>
                    <a:pt x="134397" y="523401"/>
                    <a:pt x="107848" y="474746"/>
                    <a:pt x="63009" y="449298"/>
                  </a:cubicBezTo>
                  <a:lnTo>
                    <a:pt x="32637" y="432061"/>
                  </a:lnTo>
                  <a:cubicBezTo>
                    <a:pt x="12464" y="420613"/>
                    <a:pt x="0" y="399207"/>
                    <a:pt x="0" y="376012"/>
                  </a:cubicBezTo>
                  <a:cubicBezTo>
                    <a:pt x="0" y="352817"/>
                    <a:pt x="12464" y="331411"/>
                    <a:pt x="32637" y="319962"/>
                  </a:cubicBezTo>
                  <a:lnTo>
                    <a:pt x="63009" y="302725"/>
                  </a:lnTo>
                  <a:cubicBezTo>
                    <a:pt x="107848" y="277278"/>
                    <a:pt x="134397" y="228623"/>
                    <a:pt x="131532" y="177146"/>
                  </a:cubicBezTo>
                  <a:lnTo>
                    <a:pt x="131532" y="177146"/>
                  </a:lnTo>
                  <a:cubicBezTo>
                    <a:pt x="130325" y="155464"/>
                    <a:pt x="138213" y="134261"/>
                    <a:pt x="153296" y="118639"/>
                  </a:cubicBezTo>
                  <a:cubicBezTo>
                    <a:pt x="168380" y="103017"/>
                    <a:pt x="189293" y="94390"/>
                    <a:pt x="211004" y="94836"/>
                  </a:cubicBezTo>
                  <a:lnTo>
                    <a:pt x="290911" y="96476"/>
                  </a:lnTo>
                  <a:cubicBezTo>
                    <a:pt x="364369" y="97983"/>
                    <a:pt x="436585" y="77387"/>
                    <a:pt x="498196" y="37358"/>
                  </a:cubicBezTo>
                  <a:lnTo>
                    <a:pt x="498196" y="37358"/>
                  </a:lnTo>
                  <a:cubicBezTo>
                    <a:pt x="555695" y="0"/>
                    <a:pt x="629800" y="0"/>
                    <a:pt x="687300" y="37358"/>
                  </a:cubicBezTo>
                  <a:close/>
                </a:path>
              </a:pathLst>
            </a:custGeom>
            <a:solidFill>
              <a:srgbClr val="FFDA69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05897" y="96451"/>
              <a:ext cx="905949" cy="5786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21" name="TextBox 21"/>
          <p:cNvSpPr txBox="1"/>
          <p:nvPr/>
        </p:nvSpPr>
        <p:spPr>
          <a:xfrm rot="-334694">
            <a:off x="447309" y="-129334"/>
            <a:ext cx="965335" cy="7335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  <a:spcBef>
                <a:spcPct val="0"/>
              </a:spcBef>
            </a:pPr>
            <a:r>
              <a:rPr lang="en-US" sz="6373" spc="-726" dirty="0" err="1">
                <a:solidFill>
                  <a:srgbClr val="263764"/>
                </a:solidFill>
                <a:latin typeface="モトヤゴシックみやび"/>
                <a:ea typeface="モトヤゴシックみやび"/>
                <a:cs typeface="モトヤゴシックみやび"/>
                <a:sym typeface="モトヤゴシックみやび"/>
              </a:rPr>
              <a:t>お買い物イベント</a:t>
            </a:r>
            <a:endParaRPr lang="en-US" sz="6373" spc="-726" dirty="0">
              <a:solidFill>
                <a:srgbClr val="263764"/>
              </a:solidFill>
              <a:latin typeface="モトヤゴシックみやび"/>
              <a:ea typeface="モトヤゴシックみやび"/>
              <a:cs typeface="モトヤゴシックみやび"/>
              <a:sym typeface="モトヤゴシックみやび"/>
            </a:endParaRPr>
          </a:p>
        </p:txBody>
      </p:sp>
      <p:sp>
        <p:nvSpPr>
          <p:cNvPr id="24" name="TextBox 24"/>
          <p:cNvSpPr txBox="1"/>
          <p:nvPr/>
        </p:nvSpPr>
        <p:spPr>
          <a:xfrm rot="-555580">
            <a:off x="1718934" y="212955"/>
            <a:ext cx="1685883" cy="1010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25"/>
              </a:lnSpc>
            </a:pPr>
            <a:r>
              <a:rPr lang="en-US" sz="3518" spc="380" dirty="0" err="1">
                <a:solidFill>
                  <a:srgbClr val="453A3D"/>
                </a:solidFill>
                <a:latin typeface="UDモトヤシーダ"/>
                <a:ea typeface="UDモトヤシーダ"/>
                <a:cs typeface="UDモトヤシーダ"/>
                <a:sym typeface="UDモトヤシーダ"/>
              </a:rPr>
              <a:t>施設名</a:t>
            </a:r>
            <a:endParaRPr lang="en-US" sz="3518" spc="380" dirty="0">
              <a:solidFill>
                <a:srgbClr val="453A3D"/>
              </a:solidFill>
              <a:latin typeface="UDモトヤシーダ"/>
              <a:ea typeface="UDモトヤシーダ"/>
              <a:cs typeface="UDモトヤシーダ"/>
              <a:sym typeface="UDモトヤシーダ"/>
            </a:endParaRPr>
          </a:p>
          <a:p>
            <a:pPr algn="ctr">
              <a:lnSpc>
                <a:spcPts val="4925"/>
              </a:lnSpc>
              <a:spcBef>
                <a:spcPct val="0"/>
              </a:spcBef>
            </a:pPr>
            <a:endParaRPr lang="en-US" sz="3518" spc="380" dirty="0">
              <a:solidFill>
                <a:srgbClr val="453A3D"/>
              </a:solidFill>
              <a:latin typeface="UDモトヤシーダ"/>
              <a:ea typeface="UDモトヤシーダ"/>
              <a:cs typeface="UDモトヤシーダ"/>
              <a:sym typeface="UDモトヤシーダ"/>
            </a:endParaRPr>
          </a:p>
        </p:txBody>
      </p:sp>
      <p:sp>
        <p:nvSpPr>
          <p:cNvPr id="28" name="Freeform 28"/>
          <p:cNvSpPr/>
          <p:nvPr/>
        </p:nvSpPr>
        <p:spPr>
          <a:xfrm rot="1310755">
            <a:off x="5055129" y="3372857"/>
            <a:ext cx="2415386" cy="1944688"/>
          </a:xfrm>
          <a:custGeom>
            <a:avLst/>
            <a:gdLst/>
            <a:ahLst/>
            <a:cxnLst/>
            <a:rect l="l" t="t" r="r" b="b"/>
            <a:pathLst>
              <a:path w="2191141" h="2187396">
                <a:moveTo>
                  <a:pt x="0" y="0"/>
                </a:moveTo>
                <a:lnTo>
                  <a:pt x="2191140" y="0"/>
                </a:lnTo>
                <a:lnTo>
                  <a:pt x="2191140" y="2187396"/>
                </a:lnTo>
                <a:lnTo>
                  <a:pt x="0" y="21873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633" r="-16633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1" name="TextBox 31"/>
          <p:cNvSpPr txBox="1"/>
          <p:nvPr/>
        </p:nvSpPr>
        <p:spPr>
          <a:xfrm>
            <a:off x="401550" y="7110292"/>
            <a:ext cx="6471154" cy="592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8"/>
              </a:lnSpc>
              <a:spcBef>
                <a:spcPct val="0"/>
              </a:spcBef>
            </a:pPr>
            <a:r>
              <a:rPr lang="en-US" sz="3306" dirty="0">
                <a:solidFill>
                  <a:srgbClr val="000000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rPr>
              <a:t>14:00~16:00　</a:t>
            </a:r>
            <a:r>
              <a:rPr lang="en-US" sz="3306" dirty="0" err="1">
                <a:solidFill>
                  <a:srgbClr val="000000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rPr>
              <a:t>開催場所</a:t>
            </a:r>
            <a:r>
              <a:rPr lang="en-US" sz="3306" dirty="0">
                <a:solidFill>
                  <a:srgbClr val="000000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rPr>
              <a:t>　　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222956" y="7809039"/>
            <a:ext cx="7027990" cy="339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88"/>
              </a:lnSpc>
              <a:spcBef>
                <a:spcPct val="0"/>
              </a:spcBef>
            </a:pPr>
            <a:r>
              <a:rPr lang="en-US" sz="192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ーーーーーーーーーーーーーーーーーーーーーーー確認票ーーーーーーーーーーーーーーーーーーーーーーーー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351424" y="8224944"/>
            <a:ext cx="6667783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 dirty="0" err="1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ご利用者様お名前</a:t>
            </a:r>
            <a:r>
              <a:rPr lang="en-US" sz="2000" spc="130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：</a:t>
            </a:r>
            <a:r>
              <a:rPr lang="en-US" sz="2000" u="sng" spc="130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　　　　　　　　　　</a:t>
            </a:r>
            <a:r>
              <a:rPr lang="en-US" sz="2000" spc="130" dirty="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　　　　</a:t>
            </a:r>
          </a:p>
        </p:txBody>
      </p:sp>
      <p:sp>
        <p:nvSpPr>
          <p:cNvPr id="34" name="TextBox 34"/>
          <p:cNvSpPr txBox="1"/>
          <p:nvPr/>
        </p:nvSpPr>
        <p:spPr>
          <a:xfrm rot="360140">
            <a:off x="5869782" y="6367617"/>
            <a:ext cx="576682" cy="821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60"/>
              </a:lnSpc>
              <a:spcBef>
                <a:spcPct val="0"/>
              </a:spcBef>
            </a:pPr>
            <a:r>
              <a:rPr lang="en-US" sz="3114" spc="-130" dirty="0">
                <a:solidFill>
                  <a:srgbClr val="FFFFFF"/>
                </a:solidFill>
                <a:latin typeface="モトヤゴシックみやび"/>
                <a:ea typeface="モトヤゴシックみやび"/>
                <a:cs typeface="モトヤゴシックみやび"/>
                <a:sym typeface="モトヤゴシックみやび"/>
              </a:rPr>
              <a:t>月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24163" y="9981899"/>
            <a:ext cx="4637784" cy="303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1"/>
              </a:lnSpc>
              <a:spcBef>
                <a:spcPct val="0"/>
              </a:spcBef>
            </a:pPr>
            <a:r>
              <a:rPr lang="en-US" sz="1715" spc="46">
                <a:solidFill>
                  <a:srgbClr val="FFFFFF"/>
                </a:solidFill>
                <a:latin typeface="けいふぉんと"/>
                <a:ea typeface="けいふぉんと"/>
                <a:cs typeface="けいふぉんと"/>
                <a:sym typeface="けいふぉんと"/>
              </a:rPr>
              <a:t>季節にあった小物類も多数ご用意しています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5423" y="10450515"/>
            <a:ext cx="1444868" cy="41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200" spc="27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株式会社アミュージン</a:t>
            </a:r>
          </a:p>
          <a:p>
            <a:pPr algn="l">
              <a:lnSpc>
                <a:spcPts val="1679"/>
              </a:lnSpc>
              <a:spcBef>
                <a:spcPct val="0"/>
              </a:spcBef>
            </a:pPr>
            <a:endParaRPr lang="en-US" sz="1200" spc="27">
              <a:solidFill>
                <a:srgbClr val="000000"/>
              </a:solidFill>
              <a:latin typeface="コーポレート・ロゴ Bold"/>
              <a:ea typeface="コーポレート・ロゴ Bold"/>
              <a:cs typeface="コーポレート・ロゴ Bold"/>
              <a:sym typeface="コーポレート・ロゴ Bold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332251" y="8556149"/>
            <a:ext cx="245608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イベントの参加有無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477573" y="8556149"/>
            <a:ext cx="4604925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□参加 □不参加 □本人に任せる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332251" y="8857774"/>
            <a:ext cx="245608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イベントの参加方法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2477573" y="8886349"/>
            <a:ext cx="4604925" cy="666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60"/>
              </a:lnSpc>
              <a:spcBef>
                <a:spcPct val="0"/>
              </a:spcBef>
            </a:pPr>
            <a:r>
              <a:rPr lang="en-US" sz="1900" spc="123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□ご家族と一緒に □職員様の付き添いで □本人のみ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32251" y="9533414"/>
            <a:ext cx="6609753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購入上限金額：</a:t>
            </a:r>
            <a:r>
              <a:rPr lang="en-US" sz="2000" u="sng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　　　</a:t>
            </a: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円まで　　□特になし　　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351424" y="9888375"/>
            <a:ext cx="6609753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ご要望商品：</a:t>
            </a:r>
            <a:r>
              <a:rPr lang="en-US" sz="2000" u="sng" spc="130">
                <a:solidFill>
                  <a:srgbClr val="000000"/>
                </a:solidFill>
                <a:latin typeface="コーポレート・ロゴ Bold"/>
                <a:ea typeface="コーポレート・ロゴ Bold"/>
                <a:cs typeface="コーポレート・ロゴ Bold"/>
                <a:sym typeface="コーポレート・ロゴ Bold"/>
              </a:rPr>
              <a:t>　　　　　　　　　　　　　　　　</a:t>
            </a:r>
          </a:p>
        </p:txBody>
      </p:sp>
      <p:sp>
        <p:nvSpPr>
          <p:cNvPr id="43" name="Freeform 43"/>
          <p:cNvSpPr/>
          <p:nvPr/>
        </p:nvSpPr>
        <p:spPr>
          <a:xfrm>
            <a:off x="6534827" y="10266200"/>
            <a:ext cx="968758" cy="363284"/>
          </a:xfrm>
          <a:custGeom>
            <a:avLst/>
            <a:gdLst/>
            <a:ahLst/>
            <a:cxnLst/>
            <a:rect l="l" t="t" r="r" b="b"/>
            <a:pathLst>
              <a:path w="968758" h="363284">
                <a:moveTo>
                  <a:pt x="0" y="0"/>
                </a:moveTo>
                <a:lnTo>
                  <a:pt x="968759" y="0"/>
                </a:lnTo>
                <a:lnTo>
                  <a:pt x="968759" y="363284"/>
                </a:lnTo>
                <a:lnTo>
                  <a:pt x="0" y="36328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25" name="Group 25"/>
          <p:cNvGrpSpPr/>
          <p:nvPr/>
        </p:nvGrpSpPr>
        <p:grpSpPr>
          <a:xfrm>
            <a:off x="5548758" y="4857573"/>
            <a:ext cx="1640798" cy="1241007"/>
            <a:chOff x="32016" y="22113"/>
            <a:chExt cx="855734" cy="647229"/>
          </a:xfrm>
        </p:grpSpPr>
        <p:sp>
          <p:nvSpPr>
            <p:cNvPr id="26" name="Freeform 26"/>
            <p:cNvSpPr/>
            <p:nvPr/>
          </p:nvSpPr>
          <p:spPr>
            <a:xfrm>
              <a:off x="32016" y="22113"/>
              <a:ext cx="855734" cy="647229"/>
            </a:xfrm>
            <a:custGeom>
              <a:avLst/>
              <a:gdLst/>
              <a:ahLst/>
              <a:cxnLst/>
              <a:rect l="l" t="t" r="r" b="b"/>
              <a:pathLst>
                <a:path w="855734" h="647229">
                  <a:moveTo>
                    <a:pt x="461813" y="14937"/>
                  </a:moveTo>
                  <a:lnTo>
                    <a:pt x="461813" y="14937"/>
                  </a:lnTo>
                  <a:cubicBezTo>
                    <a:pt x="481864" y="36822"/>
                    <a:pt x="514067" y="42612"/>
                    <a:pt x="540485" y="29082"/>
                  </a:cubicBezTo>
                  <a:lnTo>
                    <a:pt x="553861" y="22231"/>
                  </a:lnTo>
                  <a:cubicBezTo>
                    <a:pt x="564025" y="17026"/>
                    <a:pt x="575965" y="16562"/>
                    <a:pt x="586501" y="20963"/>
                  </a:cubicBezTo>
                  <a:cubicBezTo>
                    <a:pt x="597037" y="25363"/>
                    <a:pt x="605100" y="34182"/>
                    <a:pt x="608542" y="45069"/>
                  </a:cubicBezTo>
                  <a:lnTo>
                    <a:pt x="608542" y="45069"/>
                  </a:lnTo>
                  <a:cubicBezTo>
                    <a:pt x="616462" y="70122"/>
                    <a:pt x="641700" y="85447"/>
                    <a:pt x="667581" y="80918"/>
                  </a:cubicBezTo>
                  <a:lnTo>
                    <a:pt x="694398" y="76226"/>
                  </a:lnTo>
                  <a:cubicBezTo>
                    <a:pt x="704565" y="74447"/>
                    <a:pt x="714958" y="77754"/>
                    <a:pt x="722228" y="85080"/>
                  </a:cubicBezTo>
                  <a:cubicBezTo>
                    <a:pt x="729498" y="92405"/>
                    <a:pt x="732725" y="102824"/>
                    <a:pt x="730869" y="112976"/>
                  </a:cubicBezTo>
                  <a:lnTo>
                    <a:pt x="730869" y="112976"/>
                  </a:lnTo>
                  <a:cubicBezTo>
                    <a:pt x="728766" y="124478"/>
                    <a:pt x="731549" y="136335"/>
                    <a:pt x="738550" y="145700"/>
                  </a:cubicBezTo>
                  <a:cubicBezTo>
                    <a:pt x="745551" y="155064"/>
                    <a:pt x="756137" y="161089"/>
                    <a:pt x="767763" y="162325"/>
                  </a:cubicBezTo>
                  <a:lnTo>
                    <a:pt x="792688" y="164977"/>
                  </a:lnTo>
                  <a:cubicBezTo>
                    <a:pt x="802675" y="166040"/>
                    <a:pt x="811330" y="172365"/>
                    <a:pt x="815375" y="181558"/>
                  </a:cubicBezTo>
                  <a:cubicBezTo>
                    <a:pt x="819420" y="190750"/>
                    <a:pt x="818237" y="201405"/>
                    <a:pt x="812273" y="209486"/>
                  </a:cubicBezTo>
                  <a:lnTo>
                    <a:pt x="812273" y="209486"/>
                  </a:lnTo>
                  <a:cubicBezTo>
                    <a:pt x="805271" y="218975"/>
                    <a:pt x="803010" y="231153"/>
                    <a:pt x="806139" y="242523"/>
                  </a:cubicBezTo>
                  <a:cubicBezTo>
                    <a:pt x="809268" y="253894"/>
                    <a:pt x="817441" y="263200"/>
                    <a:pt x="828312" y="267770"/>
                  </a:cubicBezTo>
                  <a:lnTo>
                    <a:pt x="837727" y="271729"/>
                  </a:lnTo>
                  <a:cubicBezTo>
                    <a:pt x="847421" y="275804"/>
                    <a:pt x="854037" y="284940"/>
                    <a:pt x="854886" y="295421"/>
                  </a:cubicBezTo>
                  <a:cubicBezTo>
                    <a:pt x="855735" y="305902"/>
                    <a:pt x="850674" y="315983"/>
                    <a:pt x="841763" y="321565"/>
                  </a:cubicBezTo>
                  <a:lnTo>
                    <a:pt x="839462" y="323006"/>
                  </a:lnTo>
                  <a:cubicBezTo>
                    <a:pt x="829099" y="329497"/>
                    <a:pt x="822374" y="340466"/>
                    <a:pt x="821288" y="352645"/>
                  </a:cubicBezTo>
                  <a:cubicBezTo>
                    <a:pt x="820202" y="364825"/>
                    <a:pt x="824881" y="376811"/>
                    <a:pt x="833932" y="385033"/>
                  </a:cubicBezTo>
                  <a:lnTo>
                    <a:pt x="833932" y="385033"/>
                  </a:lnTo>
                  <a:cubicBezTo>
                    <a:pt x="841479" y="391888"/>
                    <a:pt x="844648" y="402337"/>
                    <a:pt x="842179" y="412229"/>
                  </a:cubicBezTo>
                  <a:cubicBezTo>
                    <a:pt x="839710" y="422122"/>
                    <a:pt x="832004" y="429856"/>
                    <a:pt x="822120" y="432362"/>
                  </a:cubicBezTo>
                  <a:lnTo>
                    <a:pt x="803859" y="436991"/>
                  </a:lnTo>
                  <a:cubicBezTo>
                    <a:pt x="792610" y="439843"/>
                    <a:pt x="783191" y="447509"/>
                    <a:pt x="778115" y="457945"/>
                  </a:cubicBezTo>
                  <a:cubicBezTo>
                    <a:pt x="773039" y="468381"/>
                    <a:pt x="772823" y="480524"/>
                    <a:pt x="777525" y="491134"/>
                  </a:cubicBezTo>
                  <a:lnTo>
                    <a:pt x="777525" y="491134"/>
                  </a:lnTo>
                  <a:cubicBezTo>
                    <a:pt x="781608" y="500348"/>
                    <a:pt x="780666" y="511015"/>
                    <a:pt x="775030" y="519370"/>
                  </a:cubicBezTo>
                  <a:cubicBezTo>
                    <a:pt x="769394" y="527726"/>
                    <a:pt x="759858" y="532596"/>
                    <a:pt x="749785" y="532262"/>
                  </a:cubicBezTo>
                  <a:lnTo>
                    <a:pt x="721778" y="531334"/>
                  </a:lnTo>
                  <a:cubicBezTo>
                    <a:pt x="696706" y="530503"/>
                    <a:pt x="675506" y="549732"/>
                    <a:pt x="673894" y="574766"/>
                  </a:cubicBezTo>
                  <a:lnTo>
                    <a:pt x="673894" y="574766"/>
                  </a:lnTo>
                  <a:cubicBezTo>
                    <a:pt x="673202" y="585520"/>
                    <a:pt x="667568" y="595348"/>
                    <a:pt x="658637" y="601380"/>
                  </a:cubicBezTo>
                  <a:cubicBezTo>
                    <a:pt x="649706" y="607411"/>
                    <a:pt x="638485" y="608967"/>
                    <a:pt x="628251" y="605592"/>
                  </a:cubicBezTo>
                  <a:lnTo>
                    <a:pt x="606690" y="598483"/>
                  </a:lnTo>
                  <a:cubicBezTo>
                    <a:pt x="580212" y="589753"/>
                    <a:pt x="551227" y="600635"/>
                    <a:pt x="537037" y="624634"/>
                  </a:cubicBezTo>
                  <a:lnTo>
                    <a:pt x="537037" y="624634"/>
                  </a:lnTo>
                  <a:cubicBezTo>
                    <a:pt x="530843" y="635109"/>
                    <a:pt x="520488" y="642457"/>
                    <a:pt x="508555" y="644843"/>
                  </a:cubicBezTo>
                  <a:cubicBezTo>
                    <a:pt x="496622" y="647229"/>
                    <a:pt x="484238" y="644428"/>
                    <a:pt x="474493" y="637140"/>
                  </a:cubicBezTo>
                  <a:lnTo>
                    <a:pt x="470300" y="634004"/>
                  </a:lnTo>
                  <a:cubicBezTo>
                    <a:pt x="445141" y="615188"/>
                    <a:pt x="410594" y="615188"/>
                    <a:pt x="385435" y="634004"/>
                  </a:cubicBezTo>
                  <a:lnTo>
                    <a:pt x="381242" y="637140"/>
                  </a:lnTo>
                  <a:cubicBezTo>
                    <a:pt x="371497" y="644428"/>
                    <a:pt x="359113" y="647229"/>
                    <a:pt x="347180" y="644843"/>
                  </a:cubicBezTo>
                  <a:cubicBezTo>
                    <a:pt x="335247" y="642457"/>
                    <a:pt x="324892" y="635109"/>
                    <a:pt x="318698" y="624634"/>
                  </a:cubicBezTo>
                  <a:lnTo>
                    <a:pt x="318698" y="624634"/>
                  </a:lnTo>
                  <a:cubicBezTo>
                    <a:pt x="304508" y="600635"/>
                    <a:pt x="275523" y="589753"/>
                    <a:pt x="249045" y="598483"/>
                  </a:cubicBezTo>
                  <a:lnTo>
                    <a:pt x="227485" y="605592"/>
                  </a:lnTo>
                  <a:cubicBezTo>
                    <a:pt x="217250" y="608967"/>
                    <a:pt x="206029" y="607411"/>
                    <a:pt x="197098" y="601380"/>
                  </a:cubicBezTo>
                  <a:cubicBezTo>
                    <a:pt x="188167" y="595348"/>
                    <a:pt x="182533" y="585520"/>
                    <a:pt x="181841" y="574766"/>
                  </a:cubicBezTo>
                  <a:lnTo>
                    <a:pt x="181841" y="574766"/>
                  </a:lnTo>
                  <a:cubicBezTo>
                    <a:pt x="180229" y="549732"/>
                    <a:pt x="159029" y="530503"/>
                    <a:pt x="133957" y="531334"/>
                  </a:cubicBezTo>
                  <a:lnTo>
                    <a:pt x="105950" y="532262"/>
                  </a:lnTo>
                  <a:cubicBezTo>
                    <a:pt x="95878" y="532596"/>
                    <a:pt x="86341" y="527726"/>
                    <a:pt x="80705" y="519370"/>
                  </a:cubicBezTo>
                  <a:cubicBezTo>
                    <a:pt x="75070" y="511015"/>
                    <a:pt x="74127" y="500348"/>
                    <a:pt x="78210" y="491134"/>
                  </a:cubicBezTo>
                  <a:lnTo>
                    <a:pt x="78210" y="491134"/>
                  </a:lnTo>
                  <a:cubicBezTo>
                    <a:pt x="82912" y="480524"/>
                    <a:pt x="82696" y="468381"/>
                    <a:pt x="77620" y="457945"/>
                  </a:cubicBezTo>
                  <a:cubicBezTo>
                    <a:pt x="72544" y="447509"/>
                    <a:pt x="63124" y="439843"/>
                    <a:pt x="51875" y="436991"/>
                  </a:cubicBezTo>
                  <a:lnTo>
                    <a:pt x="33615" y="432362"/>
                  </a:lnTo>
                  <a:cubicBezTo>
                    <a:pt x="23732" y="429856"/>
                    <a:pt x="16025" y="422122"/>
                    <a:pt x="13556" y="412229"/>
                  </a:cubicBezTo>
                  <a:cubicBezTo>
                    <a:pt x="11088" y="402337"/>
                    <a:pt x="14256" y="391888"/>
                    <a:pt x="21803" y="385033"/>
                  </a:cubicBezTo>
                  <a:lnTo>
                    <a:pt x="21803" y="385033"/>
                  </a:lnTo>
                  <a:cubicBezTo>
                    <a:pt x="30854" y="376811"/>
                    <a:pt x="35533" y="364825"/>
                    <a:pt x="34447" y="352645"/>
                  </a:cubicBezTo>
                  <a:cubicBezTo>
                    <a:pt x="33362" y="340466"/>
                    <a:pt x="26636" y="329497"/>
                    <a:pt x="16273" y="323006"/>
                  </a:cubicBezTo>
                  <a:lnTo>
                    <a:pt x="13972" y="321565"/>
                  </a:lnTo>
                  <a:cubicBezTo>
                    <a:pt x="5061" y="315983"/>
                    <a:pt x="0" y="305902"/>
                    <a:pt x="849" y="295421"/>
                  </a:cubicBezTo>
                  <a:cubicBezTo>
                    <a:pt x="1698" y="284940"/>
                    <a:pt x="8314" y="275804"/>
                    <a:pt x="18008" y="271729"/>
                  </a:cubicBezTo>
                  <a:lnTo>
                    <a:pt x="27422" y="267771"/>
                  </a:lnTo>
                  <a:cubicBezTo>
                    <a:pt x="38294" y="263200"/>
                    <a:pt x="46467" y="253894"/>
                    <a:pt x="49596" y="242523"/>
                  </a:cubicBezTo>
                  <a:cubicBezTo>
                    <a:pt x="52725" y="231153"/>
                    <a:pt x="50464" y="218975"/>
                    <a:pt x="43461" y="209486"/>
                  </a:cubicBezTo>
                  <a:lnTo>
                    <a:pt x="43461" y="209486"/>
                  </a:lnTo>
                  <a:cubicBezTo>
                    <a:pt x="37498" y="201405"/>
                    <a:pt x="36315" y="190751"/>
                    <a:pt x="40360" y="181558"/>
                  </a:cubicBezTo>
                  <a:cubicBezTo>
                    <a:pt x="44405" y="172365"/>
                    <a:pt x="53060" y="166040"/>
                    <a:pt x="63047" y="164977"/>
                  </a:cubicBezTo>
                  <a:lnTo>
                    <a:pt x="87972" y="162325"/>
                  </a:lnTo>
                  <a:cubicBezTo>
                    <a:pt x="99598" y="161089"/>
                    <a:pt x="110184" y="155064"/>
                    <a:pt x="117185" y="145700"/>
                  </a:cubicBezTo>
                  <a:cubicBezTo>
                    <a:pt x="124186" y="136335"/>
                    <a:pt x="126969" y="124478"/>
                    <a:pt x="124866" y="112976"/>
                  </a:cubicBezTo>
                  <a:lnTo>
                    <a:pt x="124866" y="112976"/>
                  </a:lnTo>
                  <a:cubicBezTo>
                    <a:pt x="123010" y="102824"/>
                    <a:pt x="126237" y="92405"/>
                    <a:pt x="133507" y="85080"/>
                  </a:cubicBezTo>
                  <a:cubicBezTo>
                    <a:pt x="140777" y="77754"/>
                    <a:pt x="151170" y="74447"/>
                    <a:pt x="161337" y="76226"/>
                  </a:cubicBezTo>
                  <a:lnTo>
                    <a:pt x="188154" y="80918"/>
                  </a:lnTo>
                  <a:cubicBezTo>
                    <a:pt x="214035" y="85447"/>
                    <a:pt x="239273" y="70122"/>
                    <a:pt x="247193" y="45069"/>
                  </a:cubicBezTo>
                  <a:lnTo>
                    <a:pt x="247193" y="45069"/>
                  </a:lnTo>
                  <a:cubicBezTo>
                    <a:pt x="250635" y="34182"/>
                    <a:pt x="258698" y="25363"/>
                    <a:pt x="269234" y="20963"/>
                  </a:cubicBezTo>
                  <a:cubicBezTo>
                    <a:pt x="279770" y="16562"/>
                    <a:pt x="291710" y="17026"/>
                    <a:pt x="301874" y="22231"/>
                  </a:cubicBezTo>
                  <a:lnTo>
                    <a:pt x="315250" y="29082"/>
                  </a:lnTo>
                  <a:cubicBezTo>
                    <a:pt x="341669" y="42612"/>
                    <a:pt x="373871" y="36822"/>
                    <a:pt x="393922" y="14937"/>
                  </a:cubicBezTo>
                  <a:lnTo>
                    <a:pt x="393922" y="14937"/>
                  </a:lnTo>
                  <a:cubicBezTo>
                    <a:pt x="402642" y="5419"/>
                    <a:pt x="414958" y="0"/>
                    <a:pt x="427868" y="0"/>
                  </a:cubicBezTo>
                  <a:cubicBezTo>
                    <a:pt x="440777" y="0"/>
                    <a:pt x="453093" y="5419"/>
                    <a:pt x="461813" y="14937"/>
                  </a:cubicBezTo>
                  <a:close/>
                </a:path>
              </a:pathLst>
            </a:custGeom>
            <a:solidFill>
              <a:srgbClr val="D93C3D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158085" y="89650"/>
              <a:ext cx="603597" cy="4799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5815926" y="5075702"/>
            <a:ext cx="1074326" cy="280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  <a:spcBef>
                <a:spcPct val="0"/>
              </a:spcBef>
            </a:pPr>
            <a:r>
              <a:rPr lang="en-US" sz="1699" b="1" spc="169" dirty="0" err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ご試着</a:t>
            </a:r>
            <a:endParaRPr lang="en-US" sz="1699" b="1" spc="169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5651693" y="5381717"/>
            <a:ext cx="1416760" cy="378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2"/>
              </a:lnSpc>
              <a:spcBef>
                <a:spcPct val="0"/>
              </a:spcBef>
            </a:pPr>
            <a:r>
              <a:rPr lang="en-US" sz="2266" b="1" spc="203" dirty="0" err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できます</a:t>
            </a:r>
            <a:endParaRPr lang="en-US" sz="2266" b="1" spc="203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  <p:pic>
        <p:nvPicPr>
          <p:cNvPr id="49" name="図 48" descr="屋内, テーブル, 食品, 項目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EEE4AE7-1748-346B-3679-CE491C0FA9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6884"/>
          <a:stretch/>
        </p:blipFill>
        <p:spPr>
          <a:xfrm rot="544975">
            <a:off x="6130106" y="1687941"/>
            <a:ext cx="1833214" cy="1161094"/>
          </a:xfrm>
          <a:prstGeom prst="rect">
            <a:avLst/>
          </a:prstGeom>
        </p:spPr>
      </p:pic>
      <p:pic>
        <p:nvPicPr>
          <p:cNvPr id="53" name="図 52" descr="屋内, グループ, 服, 吊るす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4BDFB9B-EA17-F26C-280C-4B308F08CB9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3" t="2787" r="11421" b="5792"/>
          <a:stretch/>
        </p:blipFill>
        <p:spPr>
          <a:xfrm rot="786343">
            <a:off x="5870104" y="61472"/>
            <a:ext cx="1540505" cy="1385651"/>
          </a:xfrm>
          <a:prstGeom prst="rect">
            <a:avLst/>
          </a:prstGeom>
        </p:spPr>
      </p:pic>
      <p:pic>
        <p:nvPicPr>
          <p:cNvPr id="51" name="図 50" descr="クマのぬいぐるみ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E705DEE-F9B9-A16C-D019-97E9E75CBF8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2" r="18687"/>
          <a:stretch/>
        </p:blipFill>
        <p:spPr>
          <a:xfrm rot="1235146">
            <a:off x="4413373" y="511459"/>
            <a:ext cx="1445747" cy="1471824"/>
          </a:xfrm>
          <a:prstGeom prst="rect">
            <a:avLst/>
          </a:prstGeom>
        </p:spPr>
      </p:pic>
      <p:grpSp>
        <p:nvGrpSpPr>
          <p:cNvPr id="44" name="Group 44"/>
          <p:cNvGrpSpPr/>
          <p:nvPr/>
        </p:nvGrpSpPr>
        <p:grpSpPr>
          <a:xfrm>
            <a:off x="4919602" y="1792436"/>
            <a:ext cx="1763576" cy="1300144"/>
            <a:chOff x="0" y="0"/>
            <a:chExt cx="919767" cy="678071"/>
          </a:xfrm>
        </p:grpSpPr>
        <p:sp>
          <p:nvSpPr>
            <p:cNvPr id="45" name="Freeform 45"/>
            <p:cNvSpPr/>
            <p:nvPr/>
          </p:nvSpPr>
          <p:spPr>
            <a:xfrm>
              <a:off x="32117" y="21730"/>
              <a:ext cx="855532" cy="638224"/>
            </a:xfrm>
            <a:custGeom>
              <a:avLst/>
              <a:gdLst/>
              <a:ahLst/>
              <a:cxnLst/>
              <a:rect l="l" t="t" r="r" b="b"/>
              <a:pathLst>
                <a:path w="855532" h="638224">
                  <a:moveTo>
                    <a:pt x="461712" y="14794"/>
                  </a:moveTo>
                  <a:lnTo>
                    <a:pt x="461712" y="14794"/>
                  </a:lnTo>
                  <a:cubicBezTo>
                    <a:pt x="481818" y="36426"/>
                    <a:pt x="513806" y="42155"/>
                    <a:pt x="540170" y="28845"/>
                  </a:cubicBezTo>
                  <a:lnTo>
                    <a:pt x="554169" y="21777"/>
                  </a:lnTo>
                  <a:cubicBezTo>
                    <a:pt x="564273" y="16676"/>
                    <a:pt x="576103" y="16256"/>
                    <a:pt x="586543" y="20626"/>
                  </a:cubicBezTo>
                  <a:cubicBezTo>
                    <a:pt x="596983" y="24997"/>
                    <a:pt x="604985" y="33720"/>
                    <a:pt x="608441" y="44497"/>
                  </a:cubicBezTo>
                  <a:lnTo>
                    <a:pt x="608441" y="44497"/>
                  </a:lnTo>
                  <a:cubicBezTo>
                    <a:pt x="616374" y="69234"/>
                    <a:pt x="641315" y="84349"/>
                    <a:pt x="666915" y="79934"/>
                  </a:cubicBezTo>
                  <a:lnTo>
                    <a:pt x="694892" y="75108"/>
                  </a:lnTo>
                  <a:cubicBezTo>
                    <a:pt x="704923" y="73378"/>
                    <a:pt x="715165" y="76664"/>
                    <a:pt x="722316" y="83906"/>
                  </a:cubicBezTo>
                  <a:cubicBezTo>
                    <a:pt x="729468" y="91149"/>
                    <a:pt x="732624" y="101431"/>
                    <a:pt x="730768" y="111439"/>
                  </a:cubicBezTo>
                  <a:lnTo>
                    <a:pt x="730768" y="111439"/>
                  </a:lnTo>
                  <a:cubicBezTo>
                    <a:pt x="728668" y="122759"/>
                    <a:pt x="731392" y="134442"/>
                    <a:pt x="738281" y="143667"/>
                  </a:cubicBezTo>
                  <a:cubicBezTo>
                    <a:pt x="745170" y="152892"/>
                    <a:pt x="755599" y="158821"/>
                    <a:pt x="767050" y="160022"/>
                  </a:cubicBezTo>
                  <a:lnTo>
                    <a:pt x="793026" y="162746"/>
                  </a:lnTo>
                  <a:cubicBezTo>
                    <a:pt x="802868" y="163778"/>
                    <a:pt x="811396" y="170019"/>
                    <a:pt x="815358" y="179087"/>
                  </a:cubicBezTo>
                  <a:cubicBezTo>
                    <a:pt x="819319" y="188156"/>
                    <a:pt x="818103" y="198654"/>
                    <a:pt x="812172" y="206576"/>
                  </a:cubicBezTo>
                  <a:lnTo>
                    <a:pt x="812172" y="206576"/>
                  </a:lnTo>
                  <a:cubicBezTo>
                    <a:pt x="805208" y="215879"/>
                    <a:pt x="802932" y="227877"/>
                    <a:pt x="806006" y="239084"/>
                  </a:cubicBezTo>
                  <a:cubicBezTo>
                    <a:pt x="809079" y="250291"/>
                    <a:pt x="817157" y="259450"/>
                    <a:pt x="827893" y="263899"/>
                  </a:cubicBezTo>
                  <a:lnTo>
                    <a:pt x="837720" y="267972"/>
                  </a:lnTo>
                  <a:cubicBezTo>
                    <a:pt x="847312" y="271948"/>
                    <a:pt x="853870" y="280961"/>
                    <a:pt x="854701" y="291311"/>
                  </a:cubicBezTo>
                  <a:cubicBezTo>
                    <a:pt x="855533" y="301662"/>
                    <a:pt x="850497" y="311606"/>
                    <a:pt x="841662" y="317061"/>
                  </a:cubicBezTo>
                  <a:lnTo>
                    <a:pt x="839255" y="318547"/>
                  </a:lnTo>
                  <a:cubicBezTo>
                    <a:pt x="828985" y="324889"/>
                    <a:pt x="822307" y="335704"/>
                    <a:pt x="821240" y="347728"/>
                  </a:cubicBezTo>
                  <a:cubicBezTo>
                    <a:pt x="820172" y="359751"/>
                    <a:pt x="824839" y="371574"/>
                    <a:pt x="833831" y="379626"/>
                  </a:cubicBezTo>
                  <a:lnTo>
                    <a:pt x="833831" y="379626"/>
                  </a:lnTo>
                  <a:cubicBezTo>
                    <a:pt x="841322" y="386333"/>
                    <a:pt x="844494" y="396630"/>
                    <a:pt x="842078" y="406389"/>
                  </a:cubicBezTo>
                  <a:cubicBezTo>
                    <a:pt x="839661" y="416149"/>
                    <a:pt x="832051" y="423775"/>
                    <a:pt x="822297" y="426213"/>
                  </a:cubicBezTo>
                  <a:lnTo>
                    <a:pt x="803259" y="430970"/>
                  </a:lnTo>
                  <a:cubicBezTo>
                    <a:pt x="792175" y="433740"/>
                    <a:pt x="782889" y="441280"/>
                    <a:pt x="777902" y="451559"/>
                  </a:cubicBezTo>
                  <a:cubicBezTo>
                    <a:pt x="772914" y="461838"/>
                    <a:pt x="772739" y="473799"/>
                    <a:pt x="777424" y="484219"/>
                  </a:cubicBezTo>
                  <a:lnTo>
                    <a:pt x="777424" y="484219"/>
                  </a:lnTo>
                  <a:cubicBezTo>
                    <a:pt x="781495" y="493276"/>
                    <a:pt x="780610" y="503792"/>
                    <a:pt x="775081" y="512041"/>
                  </a:cubicBezTo>
                  <a:cubicBezTo>
                    <a:pt x="769552" y="520289"/>
                    <a:pt x="760162" y="525104"/>
                    <a:pt x="750237" y="524780"/>
                  </a:cubicBezTo>
                  <a:lnTo>
                    <a:pt x="721040" y="523827"/>
                  </a:lnTo>
                  <a:cubicBezTo>
                    <a:pt x="696314" y="523019"/>
                    <a:pt x="675406" y="541974"/>
                    <a:pt x="673793" y="566662"/>
                  </a:cubicBezTo>
                  <a:lnTo>
                    <a:pt x="673793" y="566662"/>
                  </a:lnTo>
                  <a:cubicBezTo>
                    <a:pt x="673099" y="577289"/>
                    <a:pt x="667537" y="587000"/>
                    <a:pt x="658721" y="592975"/>
                  </a:cubicBezTo>
                  <a:cubicBezTo>
                    <a:pt x="649905" y="598950"/>
                    <a:pt x="638825" y="600519"/>
                    <a:pt x="628696" y="597227"/>
                  </a:cubicBezTo>
                  <a:lnTo>
                    <a:pt x="606175" y="589907"/>
                  </a:lnTo>
                  <a:cubicBezTo>
                    <a:pt x="579876" y="581359"/>
                    <a:pt x="551159" y="592107"/>
                    <a:pt x="536936" y="615821"/>
                  </a:cubicBezTo>
                  <a:lnTo>
                    <a:pt x="536936" y="615821"/>
                  </a:lnTo>
                  <a:cubicBezTo>
                    <a:pt x="530710" y="626200"/>
                    <a:pt x="520396" y="633472"/>
                    <a:pt x="508529" y="635848"/>
                  </a:cubicBezTo>
                  <a:cubicBezTo>
                    <a:pt x="496662" y="638224"/>
                    <a:pt x="484343" y="635485"/>
                    <a:pt x="474601" y="628303"/>
                  </a:cubicBezTo>
                  <a:lnTo>
                    <a:pt x="470199" y="625058"/>
                  </a:lnTo>
                  <a:cubicBezTo>
                    <a:pt x="444969" y="606456"/>
                    <a:pt x="410564" y="606456"/>
                    <a:pt x="385334" y="625058"/>
                  </a:cubicBezTo>
                  <a:lnTo>
                    <a:pt x="380932" y="628303"/>
                  </a:lnTo>
                  <a:cubicBezTo>
                    <a:pt x="371191" y="635485"/>
                    <a:pt x="358871" y="638224"/>
                    <a:pt x="347004" y="635848"/>
                  </a:cubicBezTo>
                  <a:cubicBezTo>
                    <a:pt x="335137" y="633472"/>
                    <a:pt x="324823" y="626200"/>
                    <a:pt x="318597" y="615821"/>
                  </a:cubicBezTo>
                  <a:lnTo>
                    <a:pt x="318597" y="615821"/>
                  </a:lnTo>
                  <a:cubicBezTo>
                    <a:pt x="304374" y="592107"/>
                    <a:pt x="275657" y="581359"/>
                    <a:pt x="249358" y="589907"/>
                  </a:cubicBezTo>
                  <a:lnTo>
                    <a:pt x="226837" y="597227"/>
                  </a:lnTo>
                  <a:cubicBezTo>
                    <a:pt x="216708" y="600519"/>
                    <a:pt x="205628" y="598950"/>
                    <a:pt x="196812" y="592975"/>
                  </a:cubicBezTo>
                  <a:cubicBezTo>
                    <a:pt x="187996" y="587000"/>
                    <a:pt x="182434" y="577289"/>
                    <a:pt x="181740" y="566662"/>
                  </a:cubicBezTo>
                  <a:lnTo>
                    <a:pt x="181740" y="566662"/>
                  </a:lnTo>
                  <a:cubicBezTo>
                    <a:pt x="180127" y="541974"/>
                    <a:pt x="159219" y="523019"/>
                    <a:pt x="134493" y="523827"/>
                  </a:cubicBezTo>
                  <a:lnTo>
                    <a:pt x="105296" y="524780"/>
                  </a:lnTo>
                  <a:cubicBezTo>
                    <a:pt x="95372" y="525104"/>
                    <a:pt x="85981" y="520289"/>
                    <a:pt x="80452" y="512041"/>
                  </a:cubicBezTo>
                  <a:cubicBezTo>
                    <a:pt x="74924" y="503792"/>
                    <a:pt x="74038" y="493276"/>
                    <a:pt x="78109" y="484219"/>
                  </a:cubicBezTo>
                  <a:lnTo>
                    <a:pt x="78109" y="484219"/>
                  </a:lnTo>
                  <a:cubicBezTo>
                    <a:pt x="82793" y="473799"/>
                    <a:pt x="82618" y="461838"/>
                    <a:pt x="77631" y="451559"/>
                  </a:cubicBezTo>
                  <a:cubicBezTo>
                    <a:pt x="72644" y="441280"/>
                    <a:pt x="63357" y="433740"/>
                    <a:pt x="52273" y="430970"/>
                  </a:cubicBezTo>
                  <a:lnTo>
                    <a:pt x="33236" y="426213"/>
                  </a:lnTo>
                  <a:cubicBezTo>
                    <a:pt x="23482" y="423776"/>
                    <a:pt x="15872" y="416149"/>
                    <a:pt x="13455" y="406389"/>
                  </a:cubicBezTo>
                  <a:cubicBezTo>
                    <a:pt x="11039" y="396630"/>
                    <a:pt x="14211" y="386333"/>
                    <a:pt x="21702" y="379626"/>
                  </a:cubicBezTo>
                  <a:lnTo>
                    <a:pt x="21702" y="379626"/>
                  </a:lnTo>
                  <a:cubicBezTo>
                    <a:pt x="30694" y="371574"/>
                    <a:pt x="35361" y="359751"/>
                    <a:pt x="34293" y="347728"/>
                  </a:cubicBezTo>
                  <a:cubicBezTo>
                    <a:pt x="33226" y="335704"/>
                    <a:pt x="26548" y="324889"/>
                    <a:pt x="16278" y="318547"/>
                  </a:cubicBezTo>
                  <a:lnTo>
                    <a:pt x="13871" y="317061"/>
                  </a:lnTo>
                  <a:cubicBezTo>
                    <a:pt x="5036" y="311606"/>
                    <a:pt x="0" y="301662"/>
                    <a:pt x="832" y="291311"/>
                  </a:cubicBezTo>
                  <a:cubicBezTo>
                    <a:pt x="1663" y="280961"/>
                    <a:pt x="8221" y="271948"/>
                    <a:pt x="17813" y="267972"/>
                  </a:cubicBezTo>
                  <a:lnTo>
                    <a:pt x="27640" y="263899"/>
                  </a:lnTo>
                  <a:cubicBezTo>
                    <a:pt x="38375" y="259450"/>
                    <a:pt x="46454" y="250291"/>
                    <a:pt x="49527" y="239084"/>
                  </a:cubicBezTo>
                  <a:cubicBezTo>
                    <a:pt x="52600" y="227877"/>
                    <a:pt x="50324" y="215879"/>
                    <a:pt x="43360" y="206576"/>
                  </a:cubicBezTo>
                  <a:lnTo>
                    <a:pt x="43360" y="206576"/>
                  </a:lnTo>
                  <a:cubicBezTo>
                    <a:pt x="37430" y="198654"/>
                    <a:pt x="36213" y="188156"/>
                    <a:pt x="40175" y="179087"/>
                  </a:cubicBezTo>
                  <a:cubicBezTo>
                    <a:pt x="44136" y="170019"/>
                    <a:pt x="52665" y="163778"/>
                    <a:pt x="62507" y="162746"/>
                  </a:cubicBezTo>
                  <a:lnTo>
                    <a:pt x="88483" y="160022"/>
                  </a:lnTo>
                  <a:cubicBezTo>
                    <a:pt x="99934" y="158821"/>
                    <a:pt x="110363" y="152892"/>
                    <a:pt x="117252" y="143667"/>
                  </a:cubicBezTo>
                  <a:cubicBezTo>
                    <a:pt x="124141" y="134442"/>
                    <a:pt x="126865" y="122759"/>
                    <a:pt x="124765" y="111439"/>
                  </a:cubicBezTo>
                  <a:lnTo>
                    <a:pt x="124765" y="111439"/>
                  </a:lnTo>
                  <a:cubicBezTo>
                    <a:pt x="122909" y="101431"/>
                    <a:pt x="126065" y="91149"/>
                    <a:pt x="133217" y="83906"/>
                  </a:cubicBezTo>
                  <a:cubicBezTo>
                    <a:pt x="140369" y="76664"/>
                    <a:pt x="150611" y="73378"/>
                    <a:pt x="160641" y="75108"/>
                  </a:cubicBezTo>
                  <a:lnTo>
                    <a:pt x="188618" y="79934"/>
                  </a:lnTo>
                  <a:cubicBezTo>
                    <a:pt x="214218" y="84349"/>
                    <a:pt x="239159" y="69234"/>
                    <a:pt x="247092" y="44497"/>
                  </a:cubicBezTo>
                  <a:lnTo>
                    <a:pt x="247092" y="44497"/>
                  </a:lnTo>
                  <a:cubicBezTo>
                    <a:pt x="250548" y="33720"/>
                    <a:pt x="258550" y="24997"/>
                    <a:pt x="268990" y="20626"/>
                  </a:cubicBezTo>
                  <a:cubicBezTo>
                    <a:pt x="279430" y="16256"/>
                    <a:pt x="291260" y="16676"/>
                    <a:pt x="301364" y="21777"/>
                  </a:cubicBezTo>
                  <a:lnTo>
                    <a:pt x="315363" y="28845"/>
                  </a:lnTo>
                  <a:cubicBezTo>
                    <a:pt x="341727" y="42155"/>
                    <a:pt x="373715" y="36426"/>
                    <a:pt x="393821" y="14794"/>
                  </a:cubicBezTo>
                  <a:lnTo>
                    <a:pt x="393821" y="14794"/>
                  </a:lnTo>
                  <a:cubicBezTo>
                    <a:pt x="402589" y="5360"/>
                    <a:pt x="414887" y="0"/>
                    <a:pt x="427767" y="0"/>
                  </a:cubicBezTo>
                  <a:cubicBezTo>
                    <a:pt x="440646" y="0"/>
                    <a:pt x="452944" y="5360"/>
                    <a:pt x="461712" y="14794"/>
                  </a:cubicBezTo>
                  <a:close/>
                </a:path>
              </a:pathLst>
            </a:custGeom>
            <a:solidFill>
              <a:srgbClr val="D93C3D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158085" y="87968"/>
              <a:ext cx="603597" cy="4735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57"/>
                </a:lnSpc>
              </a:pPr>
              <a:endParaRPr/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5061176" y="2472110"/>
            <a:ext cx="1473651" cy="2762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15"/>
              </a:lnSpc>
              <a:spcBef>
                <a:spcPct val="0"/>
              </a:spcBef>
            </a:pPr>
            <a:r>
              <a:rPr lang="ja-JP" altLang="en-US" sz="1653" b="1" spc="165" dirty="0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ラインナップ</a:t>
            </a:r>
            <a:endParaRPr lang="en-US" sz="1653" b="1" spc="165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5126168" y="2130665"/>
            <a:ext cx="1343665" cy="276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5"/>
              </a:lnSpc>
              <a:spcBef>
                <a:spcPct val="0"/>
              </a:spcBef>
            </a:pPr>
            <a:r>
              <a:rPr lang="ja-JP" altLang="en-US" sz="1653" b="1" spc="165" dirty="0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充実した</a:t>
            </a:r>
            <a:endParaRPr lang="en-US" sz="1653" b="1" spc="165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38</Words>
  <Application>Microsoft Office PowerPoint</Application>
  <PresentationFormat>ユーザー設定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2" baseType="lpstr">
      <vt:lpstr>コーポレート・ロゴ Bold</vt:lpstr>
      <vt:lpstr>Noto Sans JP Bold</vt:lpstr>
      <vt:lpstr>Arial</vt:lpstr>
      <vt:lpstr>JA Jayagiri Sans Rough</vt:lpstr>
      <vt:lpstr>モトヤゴシックみやび</vt:lpstr>
      <vt:lpstr>けいふぉんと</vt:lpstr>
      <vt:lpstr>Calibri</vt:lpstr>
      <vt:lpstr>游ゴシック</vt:lpstr>
      <vt:lpstr>M Plus Rounded Black</vt:lpstr>
      <vt:lpstr>UDモトヤシーダ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　水色　白　楽しい　チラシ　子供　イベント告知のコピー</dc:title>
  <dc:creator>AZ市川</dc:creator>
  <cp:lastModifiedBy>HR共有</cp:lastModifiedBy>
  <cp:revision>3</cp:revision>
  <dcterms:created xsi:type="dcterms:W3CDTF">2006-08-16T00:00:00Z</dcterms:created>
  <dcterms:modified xsi:type="dcterms:W3CDTF">2025-03-06T04:53:18Z</dcterms:modified>
  <dc:identifier>DAGPG9L-Z-k</dc:identifier>
</cp:coreProperties>
</file>